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79" r:id="rId5"/>
    <p:sldId id="283" r:id="rId6"/>
    <p:sldId id="284" r:id="rId7"/>
    <p:sldId id="286" r:id="rId8"/>
    <p:sldId id="287" r:id="rId9"/>
    <p:sldId id="266" r:id="rId10"/>
    <p:sldId id="290" r:id="rId11"/>
    <p:sldId id="289" r:id="rId12"/>
    <p:sldId id="276" r:id="rId13"/>
    <p:sldId id="291" r:id="rId14"/>
    <p:sldId id="292" r:id="rId15"/>
    <p:sldId id="293" r:id="rId16"/>
    <p:sldId id="270" r:id="rId17"/>
    <p:sldId id="274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90581-1013-4293-8357-CC82D134E891}" v="1" dt="2022-12-15T10:19:56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44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64090581-1013-4293-8357-CC82D134E891}"/>
    <pc:docChg chg="custSel modSld replTag delTag">
      <pc:chgData name="Mel Houseman" userId="7d6e233f-1289-4a6a-9205-ee3f8642932a" providerId="ADAL" clId="{64090581-1013-4293-8357-CC82D134E891}" dt="2022-12-15T10:19:44.442" v="13" actId="108"/>
      <pc:docMkLst>
        <pc:docMk/>
      </pc:docMkLst>
      <pc:sldChg chg="modSp mod replTag delTag">
        <pc:chgData name="Mel Houseman" userId="7d6e233f-1289-4a6a-9205-ee3f8642932a" providerId="ADAL" clId="{64090581-1013-4293-8357-CC82D134E891}" dt="2022-12-15T10:19:38.904" v="6"/>
        <pc:sldMkLst>
          <pc:docMk/>
          <pc:sldMk cId="1333913575" sldId="279"/>
        </pc:sldMkLst>
        <pc:spChg chg="mod">
          <ac:chgData name="Mel Houseman" userId="7d6e233f-1289-4a6a-9205-ee3f8642932a" providerId="ADAL" clId="{64090581-1013-4293-8357-CC82D134E891}" dt="2022-12-13T16:45:35.535" v="4" actId="108"/>
          <ac:spMkLst>
            <pc:docMk/>
            <pc:sldMk cId="1333913575" sldId="279"/>
            <ac:spMk id="12" creationId="{D4DFC379-EE11-136F-C330-EEF3343719F1}"/>
          </ac:spMkLst>
        </pc:spChg>
      </pc:sldChg>
      <pc:sldChg chg="modSp mod replTag delTag">
        <pc:chgData name="Mel Houseman" userId="7d6e233f-1289-4a6a-9205-ee3f8642932a" providerId="ADAL" clId="{64090581-1013-4293-8357-CC82D134E891}" dt="2022-12-15T10:19:44.442" v="13" actId="108"/>
        <pc:sldMkLst>
          <pc:docMk/>
          <pc:sldMk cId="2643956886" sldId="283"/>
        </pc:sldMkLst>
        <pc:spChg chg="mod">
          <ac:chgData name="Mel Houseman" userId="7d6e233f-1289-4a6a-9205-ee3f8642932a" providerId="ADAL" clId="{64090581-1013-4293-8357-CC82D134E891}" dt="2022-12-15T10:19:44.442" v="13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83940-4286-4E28-9D4F-9C4BA5E4E9E5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90ED9-9C85-45B7-BA25-438DC24B06A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09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10117138" cy="276158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Find software updates to install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Software updates are advertised for users to download and install.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software will automatically check for updates.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updating software (automatically or manually) while connected to public networks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updates must be installed over a public network, use a Virtual Private Network (VPN) connection.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4" name="Picture 3" descr="A hand on a mouse&#10;&#10;Description automatically generated with medium confidence">
            <a:extLst>
              <a:ext uri="{FF2B5EF4-FFF2-40B4-BE49-F238E27FC236}">
                <a16:creationId xmlns:a16="http://schemas.microsoft.com/office/drawing/2014/main" id="{6FD574AD-B8E8-F01E-08A4-A9672E971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7206"/>
          <a:stretch/>
        </p:blipFill>
        <p:spPr>
          <a:xfrm>
            <a:off x="0" y="4475526"/>
            <a:ext cx="12192000" cy="2382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14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9643" t="-4418" r="-4800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Best practices for software updates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37360"/>
            <a:ext cx="5942734" cy="39474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guidelines about software updates: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Enable automatic software updates whenever possible.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unsupported EOL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Always visit supplier sites directly.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software updates while using public networks.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Disable all unnecessary services to reduce the chance of attack on your devices.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Adjust factory-default configurations on software and hardware.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49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8929" r="-189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Increasing security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Run up-to-date antivirus software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Install a network firewall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Regularly back up your data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Increase wireless security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18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4" y="1351516"/>
            <a:ext cx="10117139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Install security programs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Remember that you may not install security programs onto a device that you do not own. But you should know how to install one should you purchase a device.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to find out which are the most reliable antivirus software programmes available and the cost.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Investigate the steps needed to install your chosen software should you purchase it. </a:t>
            </a:r>
          </a:p>
          <a:p>
            <a:pPr>
              <a:spcAft>
                <a:spcPts val="1200"/>
              </a:spcAft>
            </a:pPr>
            <a:r>
              <a:rPr lang="en-GB" sz="1800" b="1" dirty="0">
                <a:solidFill>
                  <a:schemeClr val="bg1"/>
                </a:solidFill>
              </a:rPr>
              <a:t>2.    Update your security program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are using a device at your school or community centre, only the network administrator will have access to update software.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Go to the settings of the device you are using and check if all software is up to date. If not, notify your facilitator or the network administrator.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research on the internet so ensure that you know how to update software should you own a device. 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1: Protecting devices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24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097" r="-225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and passwords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829326"/>
            <a:ext cx="5942734" cy="40841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Change default log-in passwords and usernames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Devices come with default passwords.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leave these unchanged, you create opportunities for unauthorized access. </a:t>
            </a:r>
            <a:endParaRPr lang="en-GB" sz="1800" b="1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indent="0" fontAlgn="base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Use strong and unique passwords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strong passwords to help secure your devices.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use the same password with multiple accounts.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78485" r="-771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Why do you need strong passwords?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Hackers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are a threat to your information.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someone has access to your password, they could also pretend to be you.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Protect information by ensuring that only authorized people have access to it. Authenticate anyone who requests access.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Passwords only work if they are complex and private.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3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Length and complexity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or passphrase longer than the minimum allowed characters.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 upper and lowercase letters, numbers, and special characters.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common phrases, famous quotations, and song lyrics.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8799AE-DA31-378E-EB94-4BA0C0DED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200" r="2580" b="3630"/>
          <a:stretch/>
        </p:blipFill>
        <p:spPr bwMode="auto">
          <a:xfrm>
            <a:off x="6611007" y="2490951"/>
            <a:ext cx="4975225" cy="27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583" r="-337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942734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Don’t reuse passwords.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Reusing a password endangers accounts just as much as using a weak password.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17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86" r="-138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1152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Dos and don'ts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1784132"/>
            <a:ext cx="6309301" cy="4394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these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techniques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to develop unique passwords for each of your accounts: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different passwords on different systems and accounts.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Use a password longer than the minimum allowed password.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Develop ways to remember complex passwords.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Consider using a password manager program.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passwords that are based on personal information.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use words that can be found in any dictionary. </a:t>
            </a:r>
            <a:endParaRPr lang="en-US" sz="11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49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C33C3F8-AD9F-BD71-0971-BF2B40A08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F8227F-C4F7-A2FD-AC0A-B4D967206A5E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A660-9E5C-49D6-A36B-A5F1A9F337D4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Improving computer security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13EC-3604-F118-F71D-636E47B4E0BA}"/>
              </a:ext>
            </a:extLst>
          </p:cNvPr>
          <p:cNvSpPr txBox="1"/>
          <p:nvPr/>
        </p:nvSpPr>
        <p:spPr>
          <a:xfrm>
            <a:off x="1005840" y="2396518"/>
            <a:ext cx="3017520" cy="3525608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/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home network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Secure your router – the first device that receives information from the Internet.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031D6-F723-BD9C-1B76-9F8A81BE80F5}"/>
              </a:ext>
            </a:extLst>
          </p:cNvPr>
          <p:cNvSpPr txBox="1"/>
          <p:nvPr/>
        </p:nvSpPr>
        <p:spPr>
          <a:xfrm>
            <a:off x="4587240" y="2387831"/>
            <a:ext cx="3017520" cy="3525607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Home network security – the protection of a network that connects devices – such as routers, computers, smartphones – to each other and to the Internet within a home. </a:t>
            </a:r>
            <a:endParaRPr lang="en-ZA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5F2D9-D8B2-EB92-8191-F8339AF63138}"/>
              </a:ext>
            </a:extLst>
          </p:cNvPr>
          <p:cNvSpPr txBox="1"/>
          <p:nvPr/>
        </p:nvSpPr>
        <p:spPr>
          <a:xfrm>
            <a:off x="8146863" y="2387832"/>
            <a:ext cx="3017520" cy="3525606"/>
          </a:xfrm>
          <a:prstGeom prst="rect">
            <a:avLst/>
          </a:prstGeom>
          <a:solidFill>
            <a:schemeClr val="tx1"/>
          </a:solidFill>
        </p:spPr>
        <p:txBody>
          <a:bodyPr wrap="square" lIns="288000" tIns="288000" rIns="28800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effectLst/>
                <a:ea typeface="Times New Roman" panose="02020603050405020304" pitchFamily="18" charset="0"/>
              </a:defRPr>
            </a:lvl1pPr>
          </a:lstStyle>
          <a:p>
            <a:r>
              <a:rPr lang="en-GB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Regular software updates </a:t>
            </a:r>
          </a:p>
          <a:p>
            <a:endParaRPr lang="en-GB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Update software regularly. 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2EE0020-EA97-F34E-9329-1E07412B644C}"/>
              </a:ext>
            </a:extLst>
          </p:cNvPr>
          <p:cNvSpPr/>
          <p:nvPr/>
        </p:nvSpPr>
        <p:spPr>
          <a:xfrm>
            <a:off x="39946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06A4D-3785-6AD9-D519-960D3E3D1888}"/>
              </a:ext>
            </a:extLst>
          </p:cNvPr>
          <p:cNvSpPr/>
          <p:nvPr/>
        </p:nvSpPr>
        <p:spPr>
          <a:xfrm>
            <a:off x="19431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3639B-2A9B-5BFB-8854-F1A0F525B652}"/>
              </a:ext>
            </a:extLst>
          </p:cNvPr>
          <p:cNvSpPr/>
          <p:nvPr/>
        </p:nvSpPr>
        <p:spPr>
          <a:xfrm>
            <a:off x="55245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920FF-5249-5F3D-80D1-2B3EACE95F86}"/>
              </a:ext>
            </a:extLst>
          </p:cNvPr>
          <p:cNvSpPr/>
          <p:nvPr/>
        </p:nvSpPr>
        <p:spPr>
          <a:xfrm>
            <a:off x="9105900" y="1387544"/>
            <a:ext cx="1143000" cy="114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B6FCC93A-456B-C62C-D347-02BAC61DAD1F}"/>
              </a:ext>
            </a:extLst>
          </p:cNvPr>
          <p:cNvSpPr/>
          <p:nvPr/>
        </p:nvSpPr>
        <p:spPr>
          <a:xfrm>
            <a:off x="7614126" y="3246780"/>
            <a:ext cx="621348" cy="393520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68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647</Words>
  <Application>Microsoft Office PowerPoint</Application>
  <PresentationFormat>Widescreen</PresentationFormat>
  <Paragraphs>80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